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290696B-586D-4EB3-95AB-2D19A14C8889}" type="datetimeFigureOut">
              <a:rPr lang="nl-NL" smtClean="0"/>
              <a:t>26-9-2016</a:t>
            </a:fld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FB38C7-D91A-4663-9BDC-CF98DBCB5E56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696B-586D-4EB3-95AB-2D19A14C8889}" type="datetimeFigureOut">
              <a:rPr lang="nl-NL" smtClean="0"/>
              <a:t>26-9-2016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38C7-D91A-4663-9BDC-CF98DBCB5E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696B-586D-4EB3-95AB-2D19A14C8889}" type="datetimeFigureOut">
              <a:rPr lang="nl-NL" smtClean="0"/>
              <a:t>26-9-2016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FB38C7-D91A-4663-9BDC-CF98DBCB5E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696B-586D-4EB3-95AB-2D19A14C8889}" type="datetimeFigureOut">
              <a:rPr lang="nl-NL" smtClean="0"/>
              <a:t>26-9-2016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38C7-D91A-4663-9BDC-CF98DBCB5E5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90696B-586D-4EB3-95AB-2D19A14C8889}" type="datetimeFigureOut">
              <a:rPr lang="nl-NL" smtClean="0"/>
              <a:t>26-9-2016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FB38C7-D91A-4663-9BDC-CF98DBCB5E5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696B-586D-4EB3-95AB-2D19A14C8889}" type="datetimeFigureOut">
              <a:rPr lang="nl-NL" smtClean="0"/>
              <a:t>26-9-2016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38C7-D91A-4663-9BDC-CF98DBCB5E5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696B-586D-4EB3-95AB-2D19A14C8889}" type="datetimeFigureOut">
              <a:rPr lang="nl-NL" smtClean="0"/>
              <a:t>26-9-2016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38C7-D91A-4663-9BDC-CF98DBCB5E5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696B-586D-4EB3-95AB-2D19A14C8889}" type="datetimeFigureOut">
              <a:rPr lang="nl-NL" smtClean="0"/>
              <a:t>26-9-2016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38C7-D91A-4663-9BDC-CF98DBCB5E56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696B-586D-4EB3-95AB-2D19A14C8889}" type="datetimeFigureOut">
              <a:rPr lang="nl-NL" smtClean="0"/>
              <a:t>26-9-2016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38C7-D91A-4663-9BDC-CF98DBCB5E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696B-586D-4EB3-95AB-2D19A14C8889}" type="datetimeFigureOut">
              <a:rPr lang="nl-NL" smtClean="0"/>
              <a:t>26-9-2016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FB38C7-D91A-4663-9BDC-CF98DBCB5E5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0696B-586D-4EB3-95AB-2D19A14C8889}" type="datetimeFigureOut">
              <a:rPr lang="nl-NL" smtClean="0"/>
              <a:t>26-9-2016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B38C7-D91A-4663-9BDC-CF98DBCB5E5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290696B-586D-4EB3-95AB-2D19A14C8889}" type="datetimeFigureOut">
              <a:rPr lang="nl-NL" smtClean="0"/>
              <a:t>26-9-2016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BFB38C7-D91A-4663-9BDC-CF98DBCB5E5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Lesboek de Jonge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5832648" cy="1524000"/>
          </a:xfrm>
        </p:spPr>
        <p:txBody>
          <a:bodyPr/>
          <a:lstStyle/>
          <a:p>
            <a:r>
              <a:rPr lang="nl-NL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Hygiëne en gezondheid</a:t>
            </a:r>
            <a:endParaRPr lang="nl-NL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832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Micro-organismen zijn zeer klein en kunnen bijzonder vormen hebben (microscoop)</a:t>
            </a:r>
          </a:p>
          <a:p>
            <a:endParaRPr lang="nl-NL" dirty="0"/>
          </a:p>
          <a:p>
            <a:pPr marL="502920" indent="-457200">
              <a:buAutoNum type="arabicPeriod"/>
            </a:pPr>
            <a:r>
              <a:rPr lang="nl-NL" b="1" dirty="0" smtClean="0"/>
              <a:t>Nuttige micro-organismen</a:t>
            </a:r>
          </a:p>
          <a:p>
            <a:pPr marL="502920" indent="-457200">
              <a:buAutoNum type="arabicPeriod"/>
            </a:pPr>
            <a:r>
              <a:rPr lang="nl-NL" b="1" dirty="0" err="1" smtClean="0"/>
              <a:t>Bederfverwekkende</a:t>
            </a:r>
            <a:r>
              <a:rPr lang="nl-NL" b="1" dirty="0" smtClean="0"/>
              <a:t> micro-organismen</a:t>
            </a:r>
          </a:p>
          <a:p>
            <a:pPr marL="502920" indent="-457200">
              <a:buAutoNum type="arabicPeriod"/>
            </a:pPr>
            <a:r>
              <a:rPr lang="nl-NL" b="1" dirty="0" smtClean="0"/>
              <a:t>Ziekteverwekkende micro-organismen</a:t>
            </a:r>
          </a:p>
          <a:p>
            <a:endParaRPr lang="nl-NL" b="1" dirty="0" smtClean="0"/>
          </a:p>
          <a:p>
            <a:pPr marL="45720" indent="0">
              <a:buNone/>
            </a:pPr>
            <a:endParaRPr lang="nl-NL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H1 Noodzaak voor praktijkhygiëne</a:t>
            </a:r>
            <a:endParaRPr lang="nl-NL" dirty="0"/>
          </a:p>
        </p:txBody>
      </p:sp>
      <p:pic>
        <p:nvPicPr>
          <p:cNvPr id="1026" name="Picture 2" descr="C:\Users\j.vandenberg\AppData\Local\Microsoft\Windows\Temporary Internet Files\Content.IE5\0G2CAPQQ\200px-E_coli_at_10000x,_origina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61048"/>
            <a:ext cx="2834077" cy="205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13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nl-NL" dirty="0" smtClean="0"/>
              <a:t>Water</a:t>
            </a:r>
          </a:p>
          <a:p>
            <a:pPr marL="45720" indent="0">
              <a:buNone/>
            </a:pPr>
            <a:r>
              <a:rPr lang="nl-NL" dirty="0" smtClean="0"/>
              <a:t>Stof, vuil, huidschilvers</a:t>
            </a:r>
          </a:p>
          <a:p>
            <a:pPr marL="45720" indent="0">
              <a:buNone/>
            </a:pPr>
            <a:r>
              <a:rPr lang="nl-NL" dirty="0" smtClean="0"/>
              <a:t>Voedsel als dit niet gekoeld is bewaard ontstaan er m.o.</a:t>
            </a:r>
          </a:p>
          <a:p>
            <a:pPr marL="45720" indent="0">
              <a:buNone/>
            </a:pPr>
            <a:r>
              <a:rPr lang="nl-NL" dirty="0" smtClean="0"/>
              <a:t>Vloeistoffen</a:t>
            </a:r>
          </a:p>
          <a:p>
            <a:pPr marL="45720" indent="0">
              <a:buNone/>
            </a:pPr>
            <a:r>
              <a:rPr lang="nl-NL" dirty="0" smtClean="0"/>
              <a:t>Instrumenten en apparatuur die onvoldoende is gereinigde</a:t>
            </a:r>
          </a:p>
          <a:p>
            <a:pPr marL="45720" indent="0">
              <a:buNone/>
            </a:pPr>
            <a:r>
              <a:rPr lang="nl-NL" dirty="0" smtClean="0"/>
              <a:t> of gedesinfecteerd</a:t>
            </a:r>
          </a:p>
          <a:p>
            <a:pPr marL="45720" indent="0">
              <a:buNone/>
            </a:pPr>
            <a:r>
              <a:rPr lang="nl-NL" dirty="0" smtClean="0"/>
              <a:t>Vochtige handdoeken, veel </a:t>
            </a:r>
            <a:r>
              <a:rPr lang="nl-NL" dirty="0" err="1" smtClean="0"/>
              <a:t>m.o</a:t>
            </a:r>
            <a:r>
              <a:rPr lang="nl-NL" dirty="0" smtClean="0"/>
              <a:t>, vermeerderen in vochtige en warme omgeving.</a:t>
            </a:r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Bronnen van infectie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201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Handen</a:t>
            </a:r>
          </a:p>
          <a:p>
            <a:r>
              <a:rPr lang="nl-NL" dirty="0" smtClean="0"/>
              <a:t>Gebruikend materiaal en instrumentarium</a:t>
            </a:r>
          </a:p>
          <a:p>
            <a:r>
              <a:rPr lang="nl-NL" dirty="0" smtClean="0"/>
              <a:t>Via insecten</a:t>
            </a:r>
          </a:p>
          <a:p>
            <a:r>
              <a:rPr lang="nl-NL" dirty="0" smtClean="0"/>
              <a:t>Via besmet drinkwater of voedsel da besmet is geraakt</a:t>
            </a:r>
          </a:p>
          <a:p>
            <a:r>
              <a:rPr lang="nl-NL" dirty="0" smtClean="0"/>
              <a:t>Via de lucht die we inademen (verkouden)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Verspreidingswegen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579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Aërosol</a:t>
            </a:r>
            <a:r>
              <a:rPr lang="nl-NL" dirty="0" smtClean="0"/>
              <a:t> = nevel </a:t>
            </a:r>
            <a:r>
              <a:rPr lang="nl-NL" dirty="0" err="1" smtClean="0"/>
              <a:t>deeltijes</a:t>
            </a:r>
            <a:r>
              <a:rPr lang="nl-NL" dirty="0" smtClean="0"/>
              <a:t> die in de lucht rondzweven</a:t>
            </a:r>
          </a:p>
          <a:p>
            <a:r>
              <a:rPr lang="nl-NL" dirty="0" smtClean="0"/>
              <a:t>Antibiotica = chemisch stoffen die m.o. bestrijden</a:t>
            </a:r>
          </a:p>
          <a:p>
            <a:r>
              <a:rPr lang="nl-NL" dirty="0" smtClean="0"/>
              <a:t>Hygiëne = gezondheidsleer</a:t>
            </a:r>
          </a:p>
          <a:p>
            <a:r>
              <a:rPr lang="nl-NL" dirty="0" smtClean="0"/>
              <a:t>Micro-organismen = de kleinste levende wezens, bijv.  Bacteriën, schimmel virussen</a:t>
            </a:r>
          </a:p>
          <a:p>
            <a:r>
              <a:rPr lang="nl-NL" dirty="0" smtClean="0"/>
              <a:t>Pathogeen = ziekteverwekkend</a:t>
            </a:r>
          </a:p>
          <a:p>
            <a:r>
              <a:rPr lang="nl-NL" dirty="0" smtClean="0"/>
              <a:t>Virulentie= ziekteverwekkend vermogen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Noodzakelijke begrippen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313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Accidenteel bloedcontact pag. </a:t>
            </a:r>
            <a:r>
              <a:rPr lang="nl-NL" smtClean="0"/>
              <a:t>71.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hoofdstuk 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996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ter">
  <a:themeElements>
    <a:clrScheme name="Raster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aster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</TotalTime>
  <Words>149</Words>
  <Application>Microsoft Office PowerPoint</Application>
  <PresentationFormat>Diavoorstelling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Raster</vt:lpstr>
      <vt:lpstr>Hygiëne en gezondheid</vt:lpstr>
      <vt:lpstr>H1 Noodzaak voor praktijkhygiëne</vt:lpstr>
      <vt:lpstr>Bronnen van infectie</vt:lpstr>
      <vt:lpstr>Verspreidingswegen</vt:lpstr>
      <vt:lpstr>Noodzakelijke begrippen</vt:lpstr>
      <vt:lpstr>Lees hoofdstuk 6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Hygiëne en gezondheid</dc:title>
  <dc:creator>Sprenger-van den Berg,J.</dc:creator>
  <cp:lastModifiedBy>Sprenger-van den Berg,J.</cp:lastModifiedBy>
  <cp:revision>3</cp:revision>
  <dcterms:created xsi:type="dcterms:W3CDTF">2016-09-22T15:47:42Z</dcterms:created>
  <dcterms:modified xsi:type="dcterms:W3CDTF">2016-09-26T13:02:15Z</dcterms:modified>
</cp:coreProperties>
</file>